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269" r:id="rId2"/>
    <p:sldId id="361" r:id="rId3"/>
    <p:sldId id="363" r:id="rId4"/>
    <p:sldId id="484" r:id="rId5"/>
    <p:sldId id="483" r:id="rId6"/>
    <p:sldId id="487" r:id="rId7"/>
    <p:sldId id="485" r:id="rId8"/>
    <p:sldId id="488" r:id="rId9"/>
    <p:sldId id="491" r:id="rId10"/>
    <p:sldId id="486" r:id="rId11"/>
    <p:sldId id="490" r:id="rId12"/>
    <p:sldId id="496" r:id="rId13"/>
    <p:sldId id="489" r:id="rId14"/>
    <p:sldId id="497" r:id="rId15"/>
    <p:sldId id="482" r:id="rId16"/>
    <p:sldId id="465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fsulliv" initials="" lastIdx="8" clrIdx="0"/>
  <p:cmAuthor id="1" name="Jim Crowley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2" d="100"/>
          <a:sy n="72" d="100"/>
        </p:scale>
        <p:origin x="-2360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commentAuthors" Target="commentAuthor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745649-8A03-CE45-957A-E1273CFF13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08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97DF009-0D8A-BF4B-AC0E-8C04530CF4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36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3790FF-B4F5-2040-BD1D-AAEBADFF90FA}" type="slidenum">
              <a:rPr lang="en-US"/>
              <a:pPr/>
              <a:t>1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208DD6-45CB-4C41-ABE8-0C5AFB9D80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414282-79FA-0743-99DB-1A90E78175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557BE47-A7BA-0F49-A60B-3D1C480B7C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4609172-A61C-FB49-A2A5-4A87457221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6CC66E9-0006-0843-AA7B-E8CB08066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353851-FE76-EE4A-B30B-4DD9F0CB6E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9765E4-82E1-5D44-A599-AB3E5AF99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CCA6F2B-2BFD-D149-A34F-98293207E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53FA872-999E-394F-95AE-99CF880F6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D86C-A555-5D44-9823-95C165CBE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E962E58-C8E6-8548-8D56-567D402004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EF00E64-114A-DB4A-9AC7-F1148ECE4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341437"/>
            <a:ext cx="79248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Grant writing workshop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13 January 2017</a:t>
            </a:r>
            <a:br>
              <a:rPr lang="en-US" sz="2800" dirty="0" smtClean="0">
                <a:solidFill>
                  <a:schemeClr val="tx1"/>
                </a:solidFill>
                <a:cs typeface="Avenir Book"/>
              </a:rPr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Rück lab retreat</a:t>
            </a:r>
            <a:endParaRPr lang="en-US" sz="2800" dirty="0">
              <a:solidFill>
                <a:schemeClr val="tx1"/>
              </a:solidFill>
              <a:cs typeface="Avenir Book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14400"/>
            <a:ext cx="88392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Christian &amp; Jim </a:t>
            </a:r>
            <a:r>
              <a:rPr lang="mr-IN" sz="3600" dirty="0" smtClean="0"/>
              <a:t>–</a:t>
            </a:r>
            <a:r>
              <a:rPr lang="en-US" sz="3600" dirty="0" smtClean="0"/>
              <a:t> top ten tips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Everyone: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sz="3600" dirty="0" smtClean="0"/>
              <a:t>Think </a:t>
            </a:r>
            <a:r>
              <a:rPr lang="en-US" sz="3600" dirty="0"/>
              <a:t>about a project that </a:t>
            </a:r>
            <a:r>
              <a:rPr lang="en-US" sz="3600" dirty="0" smtClean="0"/>
              <a:t>you will </a:t>
            </a:r>
            <a:r>
              <a:rPr lang="en-US" sz="3600" dirty="0"/>
              <a:t>or could apply for and then </a:t>
            </a:r>
            <a:r>
              <a:rPr lang="en-US" sz="3600" dirty="0" smtClean="0"/>
              <a:t>let’s have a group discussion </a:t>
            </a:r>
            <a:endParaRPr lang="en-US" sz="3300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84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Top ten tips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426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</a:t>
            </a:r>
            <a:r>
              <a:rPr lang="en-US" dirty="0" smtClean="0"/>
              <a:t>. </a:t>
            </a:r>
            <a:r>
              <a:rPr lang="en-US" dirty="0"/>
              <a:t>A</a:t>
            </a:r>
            <a:r>
              <a:rPr lang="en-US" dirty="0" smtClean="0"/>
              <a:t>pply for something you’re passionate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seems obvious, but many factors could lead you to apply for something you’re not that interested in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208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Plan early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usually months to a year ahead of deadline</a:t>
            </a:r>
          </a:p>
          <a:p>
            <a:r>
              <a:rPr lang="en-US" sz="3600" dirty="0" smtClean="0"/>
              <a:t>brainstorm ideas with colleagues (as we’ll do today)</a:t>
            </a:r>
          </a:p>
          <a:p>
            <a:r>
              <a:rPr lang="en-US" sz="3600" dirty="0" smtClean="0"/>
              <a:t>verify eligibility!</a:t>
            </a:r>
          </a:p>
          <a:p>
            <a:pPr marL="0" indent="0">
              <a:buNone/>
            </a:pPr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1919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</a:t>
            </a:r>
            <a:r>
              <a:rPr lang="en-US" dirty="0" smtClean="0"/>
              <a:t>. Get administrative stuff out of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Every grant requires a lot of paperwork, agreements, budgets, etc</a:t>
            </a:r>
          </a:p>
          <a:p>
            <a:r>
              <a:rPr lang="en-US" dirty="0" smtClean="0"/>
              <a:t>I tend to finish this first so I can focus on the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8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</a:t>
            </a:r>
            <a:r>
              <a:rPr lang="en-US" dirty="0" smtClean="0"/>
              <a:t>. Assume the reviewer is not an expert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Came as a surprise to me</a:t>
            </a:r>
          </a:p>
          <a:p>
            <a:r>
              <a:rPr lang="en-US" dirty="0" smtClean="0"/>
              <a:t>explain everything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219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. Respond to what call asks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This is what reviewers are tasked to determine </a:t>
            </a:r>
            <a:r>
              <a:rPr lang="mr-IN" dirty="0" smtClean="0"/>
              <a:t>–</a:t>
            </a:r>
            <a:r>
              <a:rPr lang="en-US" dirty="0" smtClean="0"/>
              <a:t> does your proposal align with </a:t>
            </a:r>
            <a:r>
              <a:rPr lang="en-US" dirty="0" smtClean="0"/>
              <a:t>call?</a:t>
            </a:r>
            <a:endParaRPr lang="en-US" dirty="0" smtClean="0"/>
          </a:p>
          <a:p>
            <a:r>
              <a:rPr lang="en-US" dirty="0" smtClean="0"/>
              <a:t>You can </a:t>
            </a:r>
            <a:r>
              <a:rPr lang="en-US" dirty="0" smtClean="0"/>
              <a:t>even quote call to show exactly how you are aligned with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5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dirty="0" smtClean="0"/>
              <a:t>. Start small: aims and budget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Get feedback early</a:t>
            </a:r>
          </a:p>
          <a:p>
            <a:r>
              <a:rPr lang="en-US" dirty="0" smtClean="0"/>
              <a:t>Start with </a:t>
            </a:r>
            <a:r>
              <a:rPr lang="en-US" dirty="0" smtClean="0"/>
              <a:t>outlines, </a:t>
            </a:r>
            <a:r>
              <a:rPr lang="en-US" dirty="0" smtClean="0"/>
              <a:t>not fully developed text</a:t>
            </a:r>
          </a:p>
          <a:p>
            <a:r>
              <a:rPr lang="en-US" dirty="0" smtClean="0"/>
              <a:t>Can save a lot of time by avoiding total re-writes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5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</a:t>
            </a:r>
            <a:r>
              <a:rPr lang="en-US" dirty="0" smtClean="0"/>
              <a:t>. Write daily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couple paragraphs a day adds up quickly </a:t>
            </a:r>
          </a:p>
          <a:p>
            <a:r>
              <a:rPr lang="en-US" dirty="0" smtClean="0"/>
              <a:t>Prevents rushed thinking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63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Help reviewer “get” 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nobody likes to be confused</a:t>
            </a:r>
          </a:p>
          <a:p>
            <a:r>
              <a:rPr lang="en-US" dirty="0" smtClean="0"/>
              <a:t>if reviewer is confused on page one, they will lose interest</a:t>
            </a:r>
          </a:p>
          <a:p>
            <a:r>
              <a:rPr lang="en-US" dirty="0"/>
              <a:t>i</a:t>
            </a:r>
            <a:r>
              <a:rPr lang="en-US" dirty="0" smtClean="0"/>
              <a:t>nclude a (color) figure early summarizing the entire grant. Reviewer can refer back to if they get confused.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58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303459"/>
            <a:ext cx="4673600" cy="624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95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</a:t>
            </a:r>
            <a:r>
              <a:rPr lang="en-US" dirty="0" smtClean="0"/>
              <a:t>. Get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isn’t clear?</a:t>
            </a:r>
          </a:p>
          <a:p>
            <a:r>
              <a:rPr lang="en-US" dirty="0" smtClean="0"/>
              <a:t>where is the thinking flawed?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50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10. If turned down, keep trying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you get a written review, read with open mind</a:t>
            </a:r>
          </a:p>
          <a:p>
            <a:r>
              <a:rPr lang="en-US" dirty="0" smtClean="0"/>
              <a:t>How can you do better next time?</a:t>
            </a:r>
          </a:p>
          <a:p>
            <a:r>
              <a:rPr lang="en-US" dirty="0" smtClean="0"/>
              <a:t>Persistence pays off</a:t>
            </a:r>
          </a:p>
          <a:p>
            <a:r>
              <a:rPr lang="en-US" dirty="0"/>
              <a:t>W</a:t>
            </a:r>
            <a:r>
              <a:rPr lang="en-US" dirty="0" smtClean="0"/>
              <a:t>here </a:t>
            </a:r>
            <a:r>
              <a:rPr lang="en-US" dirty="0" smtClean="0"/>
              <a:t>else could you send the proposal?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86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Group discussion of grant ideas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38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THANKS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55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Custom 4 2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FFFF00"/>
      </a:accent1>
      <a:accent2>
        <a:srgbClr val="0000FF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8914</TotalTime>
  <Words>327</Words>
  <Application>Microsoft Macintosh PowerPoint</Application>
  <PresentationFormat>On-screen Show (4:3)</PresentationFormat>
  <Paragraphs>44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Grant writing workshop   13 January 2017 Rück lab retreat</vt:lpstr>
      <vt:lpstr>Outline</vt:lpstr>
      <vt:lpstr>Top ten tips</vt:lpstr>
      <vt:lpstr>1. Apply for something you’re passionate about</vt:lpstr>
      <vt:lpstr>2. Plan early</vt:lpstr>
      <vt:lpstr>3. Get administrative stuff out of way</vt:lpstr>
      <vt:lpstr>4. Assume the reviewer is not an expert</vt:lpstr>
      <vt:lpstr>5. Respond to what call asks for</vt:lpstr>
      <vt:lpstr>6. Start small: aims and budget </vt:lpstr>
      <vt:lpstr>7. Write daily</vt:lpstr>
      <vt:lpstr>8. Help reviewer “get” big picture</vt:lpstr>
      <vt:lpstr>PowerPoint Presentation</vt:lpstr>
      <vt:lpstr>9. Get feedback</vt:lpstr>
      <vt:lpstr>10. If turned down, keep trying</vt:lpstr>
      <vt:lpstr>Group discussion of grant ideas </vt:lpstr>
      <vt:lpstr>THANKS</vt:lpstr>
    </vt:vector>
  </TitlesOfParts>
  <Company>unc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Patrick Sullivan</dc:creator>
  <cp:lastModifiedBy>Jim Crowley</cp:lastModifiedBy>
  <cp:revision>192</cp:revision>
  <dcterms:created xsi:type="dcterms:W3CDTF">2007-04-24T21:17:27Z</dcterms:created>
  <dcterms:modified xsi:type="dcterms:W3CDTF">2017-01-13T07:01:08Z</dcterms:modified>
</cp:coreProperties>
</file>